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0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302" r:id="rId24"/>
    <p:sldId id="289" r:id="rId25"/>
    <p:sldId id="290" r:id="rId26"/>
    <p:sldId id="291" r:id="rId27"/>
    <p:sldId id="292" r:id="rId28"/>
    <p:sldId id="303" r:id="rId29"/>
    <p:sldId id="304" r:id="rId30"/>
    <p:sldId id="305" r:id="rId31"/>
    <p:sldId id="306" r:id="rId32"/>
    <p:sldId id="307" r:id="rId33"/>
    <p:sldId id="308" r:id="rId34"/>
    <p:sldId id="309" r:id="rId35"/>
    <p:sldId id="310" r:id="rId36"/>
    <p:sldId id="311" r:id="rId37"/>
    <p:sldId id="312" r:id="rId38"/>
    <p:sldId id="313" r:id="rId39"/>
    <p:sldId id="314" r:id="rId40"/>
    <p:sldId id="315" r:id="rId41"/>
    <p:sldId id="316" r:id="rId42"/>
    <p:sldId id="317" r:id="rId43"/>
    <p:sldId id="318" r:id="rId44"/>
    <p:sldId id="319" r:id="rId45"/>
    <p:sldId id="320" r:id="rId46"/>
    <p:sldId id="321" r:id="rId47"/>
    <p:sldId id="322" r:id="rId48"/>
    <p:sldId id="323" r:id="rId49"/>
    <p:sldId id="324" r:id="rId50"/>
    <p:sldId id="325" r:id="rId51"/>
    <p:sldId id="326" r:id="rId52"/>
    <p:sldId id="327" r:id="rId53"/>
    <p:sldId id="328" r:id="rId54"/>
    <p:sldId id="329" r:id="rId55"/>
    <p:sldId id="330" r:id="rId56"/>
    <p:sldId id="331" r:id="rId57"/>
    <p:sldId id="357" r:id="rId58"/>
    <p:sldId id="332" r:id="rId59"/>
    <p:sldId id="333" r:id="rId60"/>
    <p:sldId id="334" r:id="rId61"/>
    <p:sldId id="335" r:id="rId62"/>
    <p:sldId id="336" r:id="rId63"/>
    <p:sldId id="337" r:id="rId64"/>
    <p:sldId id="338" r:id="rId65"/>
    <p:sldId id="339" r:id="rId66"/>
    <p:sldId id="340" r:id="rId67"/>
    <p:sldId id="341" r:id="rId68"/>
    <p:sldId id="342" r:id="rId69"/>
    <p:sldId id="343" r:id="rId70"/>
    <p:sldId id="344" r:id="rId71"/>
    <p:sldId id="345" r:id="rId72"/>
    <p:sldId id="346" r:id="rId73"/>
    <p:sldId id="347" r:id="rId74"/>
    <p:sldId id="348" r:id="rId75"/>
    <p:sldId id="349" r:id="rId76"/>
    <p:sldId id="350" r:id="rId77"/>
    <p:sldId id="384" r:id="rId78"/>
    <p:sldId id="358" r:id="rId79"/>
    <p:sldId id="359" r:id="rId80"/>
    <p:sldId id="360" r:id="rId81"/>
    <p:sldId id="361" r:id="rId82"/>
    <p:sldId id="362" r:id="rId83"/>
    <p:sldId id="363" r:id="rId84"/>
    <p:sldId id="364" r:id="rId85"/>
    <p:sldId id="365" r:id="rId86"/>
    <p:sldId id="366" r:id="rId87"/>
    <p:sldId id="367" r:id="rId88"/>
    <p:sldId id="368" r:id="rId89"/>
    <p:sldId id="369" r:id="rId90"/>
    <p:sldId id="370" r:id="rId91"/>
    <p:sldId id="371" r:id="rId92"/>
    <p:sldId id="372" r:id="rId93"/>
    <p:sldId id="373" r:id="rId94"/>
    <p:sldId id="374" r:id="rId95"/>
    <p:sldId id="375" r:id="rId96"/>
    <p:sldId id="376" r:id="rId97"/>
    <p:sldId id="377" r:id="rId98"/>
    <p:sldId id="378" r:id="rId9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1463"/>
  </p:normalViewPr>
  <p:slideViewPr>
    <p:cSldViewPr snapToGrid="0" snapToObjects="1">
      <p:cViewPr>
        <p:scale>
          <a:sx n="40" d="100"/>
          <a:sy n="40" d="100"/>
        </p:scale>
        <p:origin x="3352" y="1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notesMaster" Target="notesMasters/notesMaster1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9F4AA-AFF9-0A47-8AEE-08E5F9B3C3CA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E61ED-A013-6B4F-9970-DBD5711EA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4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9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4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469-5BE9-5643-BAC2-985FCFCC050B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3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emf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1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Machine Translation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8992" y="5742608"/>
            <a:ext cx="5534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slides from Michael Collins and Chris </a:t>
            </a:r>
            <a:r>
              <a:rPr lang="en-US" dirty="0" err="1" smtClean="0"/>
              <a:t>Calison</a:t>
            </a:r>
            <a:r>
              <a:rPr lang="en-US" dirty="0" smtClean="0"/>
              <a:t>-Burch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3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48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4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6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741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672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78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55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5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9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72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8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16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9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86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30087" y="3843130"/>
            <a:ext cx="7818783" cy="397566"/>
          </a:xfrm>
          <a:prstGeom prst="rect">
            <a:avLst/>
          </a:prstGeom>
          <a:noFill/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5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21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011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15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1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58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0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97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52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4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8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2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993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5775" y="3200400"/>
            <a:ext cx="5915025" cy="14001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7175" y="1457325"/>
            <a:ext cx="4018990" cy="8143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85775" y="4507707"/>
            <a:ext cx="4018990" cy="8143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6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56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8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85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13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33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14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85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8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7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44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7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3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7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7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</p:spPr>
        <p:txBody>
          <a:bodyPr/>
          <a:lstStyle/>
          <a:p>
            <a:r>
              <a:rPr lang="en-US" dirty="0" smtClean="0"/>
              <a:t>Phrase-Based Translation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26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5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3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7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5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52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5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9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0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2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3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63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5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0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95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8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6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325563"/>
          </a:xfrm>
        </p:spPr>
        <p:txBody>
          <a:bodyPr/>
          <a:lstStyle/>
          <a:p>
            <a:r>
              <a:rPr lang="en-US" dirty="0" smtClean="0"/>
              <a:t>Decoding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4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81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6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0993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8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7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33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7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9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5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8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8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61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2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2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2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6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4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1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7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55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4590</TotalTime>
  <Words>13</Words>
  <Application>Microsoft Macintosh PowerPoint</Application>
  <PresentationFormat>Widescreen</PresentationFormat>
  <Paragraphs>4</Paragraphs>
  <Slides>98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2" baseType="lpstr">
      <vt:lpstr>Arial</vt:lpstr>
      <vt:lpstr>Calibri</vt:lpstr>
      <vt:lpstr>Calibri Light</vt:lpstr>
      <vt:lpstr>Office Theme</vt:lpstr>
      <vt:lpstr>Machine Translation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Phrase-Based Translation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Part of Speech Tagging</dc:title>
  <dc:creator>Alan Ritter (MBO Partners)</dc:creator>
  <cp:lastModifiedBy>Microsoft Office User</cp:lastModifiedBy>
  <cp:revision>129</cp:revision>
  <cp:lastPrinted>2016-04-05T00:00:47Z</cp:lastPrinted>
  <dcterms:created xsi:type="dcterms:W3CDTF">2016-02-03T15:02:26Z</dcterms:created>
  <dcterms:modified xsi:type="dcterms:W3CDTF">2016-04-08T14:41:03Z</dcterms:modified>
</cp:coreProperties>
</file>

<file path=docProps/thumbnail.jpeg>
</file>